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58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7CAA-619B-1E39-737B-5FA67720C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7D93F7-3C77-F6C6-792B-0F8C15ACE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6FE30-B4F4-0067-0A4C-4CEB835F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B236-E04B-0BA9-1B25-D370C591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48057-4911-E9BE-5BCB-070177A4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40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A9E7-A5CD-5A76-62C6-004777E7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9917F-9520-0C73-E9F4-0E41C481C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A694A-775E-5CBF-5B28-F0022D74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699A0-01CB-4A88-2BC8-03543978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6D45A-182E-46E3-086E-306DE38F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522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EA8610-71B8-303F-0AD8-16EEB2C43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43D71-ECF7-F98E-9B22-A6EC56F9F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2F6FD-B50C-261D-D403-883161B8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D31BD-5943-3E3C-7A6B-D0537DD9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417E4-4169-4A5D-62DB-8E69095F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449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98929-2BC9-110B-7A8E-3D4C0395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532B9-BC33-CC1E-89A9-21698343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E410C-AA29-CB40-D48D-B996943D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EB205-098B-8928-EE9A-FCE21D9F1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19858-0B18-9D99-5A75-40CA8EB0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906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796E1-ABBA-52B5-68B8-AC6AEAC3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34FBC-5DF8-2CFC-6B68-A286B32B0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B2EDD-4F7C-72A3-0A85-BCEBD323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126EC-C6E9-BA27-C298-CA062C5E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EEFAC-73B5-2CBB-E1A7-393A3024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614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7C9B7-8FCE-3472-2D8D-F9EAC02B7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43AA2-4298-9B6A-5468-E62293792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8D0FE-2C9B-F2F7-2E84-28D952B4E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9E0E9-4533-E14C-73A6-CC77CE73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D7530-CFEF-975F-61C3-E625CA5C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A8D69-2E27-72E7-B113-97C120EB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541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70BAF-E173-572F-D63A-94A5373A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CA8DC-E39C-4A2A-9D65-53858643C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7D0BD-E2E4-A723-DE9F-62FAFC1FA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EFB2A-EE6A-4536-0864-AAA0FB5B6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11A20-5DD9-8759-BBC1-3662DDDFBC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2B4129-6978-7003-DF19-BB1C71C1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50A799-4A66-369A-36C8-34DC8E2B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3610C0-B4D1-A14E-6294-A4F3AD2C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042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DF684-32CA-6649-8AAD-24129C21F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2EA25-4F31-29A1-361A-5DF38668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B2DA3-AE02-D7C7-C494-7815D64C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1D4D0-2322-4DF2-73B4-316762FF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49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ED562-3346-C91C-ECE4-0EB3F39A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7CBE37-E9F1-14BB-6998-54AF7A08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4BFBD-B353-E219-7EF3-A2D3C89D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33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1362-3483-EDBD-8523-966DE62A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DF75F-9954-72AD-8A64-BFAA1869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88D2B-4F5A-DF1E-2B14-2DC623F77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69612-7047-9C14-6DFB-DEDCD3281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5F65E-7C4F-AFB6-A048-4E4B4342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37D9A-6CD1-DC60-B1C1-4E8D254F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937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524E5-EFF4-9349-474B-0F33DFB9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AFAEC-BB5E-1204-9FED-95E4A2F26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12972-1D79-8BA5-6704-B17AB58C4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99BF2-E51B-5DEA-3205-B6EB8FAE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3E06E-409D-B72F-8979-F4ED30B4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287FB-CA86-499D-1611-D73E3437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728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46D08-2D92-4304-825D-8AFC09BE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B735F-E66D-79D9-5923-C03BC3237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E241F-420C-A236-B752-8A56F07D7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CE8330-888B-430B-94AB-CEC3D7297603}" type="datetimeFigureOut">
              <a:rPr lang="en-CA" smtClean="0"/>
              <a:t>2024-08-16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77AEC-6FF6-8E6A-A500-E8EBBA9D3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C856B-2AC0-20FE-C8A2-7EBDAD4BC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A76EB3-4492-45CD-A49C-202BA4CA3C53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7F361C-0ACD-799E-3172-0B3A20ACB4E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893437" y="6642100"/>
            <a:ext cx="24336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 Only Medical and Scientific Affairs</a:t>
            </a:r>
          </a:p>
        </p:txBody>
      </p:sp>
    </p:spTree>
    <p:extLst>
      <p:ext uri="{BB962C8B-B14F-4D97-AF65-F5344CB8AC3E}">
        <p14:creationId xmlns:p14="http://schemas.microsoft.com/office/powerpoint/2010/main" val="2407603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CF759AE6-E0A8-A7F7-437D-D24A1B329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1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943038DC-F471-CA9D-3725-59BF73E4E7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0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8A4AB163-E8DB-3E54-CED1-59E9367BD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3D6FE273-427D-BD09-825B-FE340BBA7A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1CD2CCD4-05D5-C9F5-2774-91376ADC95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50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C5A28D55-B9BF-549D-A111-83E2D7FB94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4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E2764E0-CAC6-A2D2-098D-367179979C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79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91FEE443-554C-D678-2FDE-2A8B919B8E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53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3E17219D-46BD-0839-FB2E-6F287741B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8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1BE531BE-3DEE-E814-6D25-D457BCEEB4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51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2ABF808B-FFCF-DB0E-2E02-FDE4D19AE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6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0E4FA19C-4A13-CD3A-D3AA-E053726DB2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8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D2F28915-08EC-17D9-2EFB-C726CB98CC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78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3A4FB8C4-2265-5C3D-F386-763A0F744B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6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8F34F515-02CD-FA87-86D5-C8F8CD635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50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F942191B-F6BD-08ED-28EA-43AF730606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20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32BA2837-D151-CD2A-37BC-F89D41969E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05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BC1BF600-E60C-D285-2340-8048C0EA67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89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A876152D-595C-2FEF-57ED-4096F95462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33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5BA8ACE4-A901-9834-6D21-933B6CA855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04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16EA1C4-563E-B33D-7956-769B42916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75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A43E39AC-9B6B-60ED-A233-7B2D4DF87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8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30463E7A-8DC4-8B62-96E1-26FF00715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29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01EC0148-F845-8DB8-979E-6F75BBEAF6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4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7A162BFC-457E-2F20-0576-9EABAF6F39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68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C61F01BD-D37E-42B2-3688-2A077EA674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77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77479B95-4679-19A3-1139-639624CDE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55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DB0AF5C9-553E-9595-7F0D-C5DB988FE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8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5637F974-94F0-2FDB-36CC-0C2A00AD3C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63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4A412D72-8A5F-5143-5642-201A89694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03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037BFC71-8E85-8B67-4485-C37E0D5A99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2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8511F825-F707-DC26-6362-4DA1917944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95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A26260CE-052D-D759-0A3E-1EB68E868B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5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ADEB82DD-F8A9-0081-D398-736AA705F2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29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2E88530C-62CE-FA30-6AC8-596B0D1994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62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A8D16881-2AA7-9BBB-3718-F586947E50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74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B41D7099-2D34-992D-B297-9E00A58613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83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30FCBAF0-9C5E-21A0-26EC-94B8856FD2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22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FEB2A1C-580A-AC19-9545-E01EC63C2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64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E3769D97-BF62-36E9-097F-A8A0AF72E2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7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BD14E777-8558-B493-A5B0-4C33D014AD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04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32567791-E2CC-A42B-463C-84D3F77000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60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99F8CEC7-D93E-FE3D-728E-731ED86E8B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83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F227ABD3-BDA3-3176-F124-E7DD6B97FC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6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790EAA96-BB74-616E-9C93-391E88135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58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67A21D07-CFED-481B-0C80-56AE0ABE1B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33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778F3342-510B-B169-6BDB-65B4D53870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4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0B8CF52E-199B-E280-5B86-6765185C1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0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B30CB56F-3DA4-72DD-451F-2E5F3824D8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14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72779376-708A-26DA-E638-6D70C2655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17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F35E0D5A-9B26-FCD6-2DEC-8AC776264C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802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DFC4A42F-5ED3-BED2-681A-F6EADF9408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63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A4FEC8E7-BAFA-63D3-B26D-2D952DF54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064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607B343A-5ADD-2F70-3ADA-4A640563A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838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E4454096-E93D-6C58-91E9-0B08DA1C45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70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ADD31C96-2DD5-7CB2-AD12-5C4F82D51B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639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9CF5692C-7E5D-F8B9-CF23-FF240DAC05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845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2C44AE4B-AC89-7798-D153-E1759F2D4A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691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5D360795-9DD0-2A43-537B-2F21E45E7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697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23DA13B6-48CE-1A02-B908-054942FC27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09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7B3FB61A-6A4B-6C08-DF87-32DE63993A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40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3ADD24F4-523A-CCBA-85BC-C22EC8BB8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0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087312E9-70FD-A559-1DD6-75DCF15CBA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09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Ali, Danish</dc:creator>
  <cp:lastModifiedBy>Ali, Danish</cp:lastModifiedBy>
  <cp:revision>2</cp:revision>
  <dcterms:created xsi:type="dcterms:W3CDTF">2024-08-15T13:42:05Z</dcterms:created>
  <dcterms:modified xsi:type="dcterms:W3CDTF">2024-08-16T07:26:34Z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387e451-72c8-4fc0-985a-fb25e0413282_Enabled">
    <vt:lpwstr>true</vt:lpwstr>
  </property>
  <property fmtid="{D5CDD505-2E9C-101B-9397-08002B2CF9AE}" pid="3" name="MSIP_Label_b387e451-72c8-4fc0-985a-fb25e0413282_SetDate">
    <vt:lpwstr>2024-08-15T13:42:55Z</vt:lpwstr>
  </property>
  <property fmtid="{D5CDD505-2E9C-101B-9397-08002B2CF9AE}" pid="4" name="MSIP_Label_b387e451-72c8-4fc0-985a-fb25e0413282_Method">
    <vt:lpwstr>Privileged</vt:lpwstr>
  </property>
  <property fmtid="{D5CDD505-2E9C-101B-9397-08002B2CF9AE}" pid="5" name="MSIP_Label_b387e451-72c8-4fc0-985a-fb25e0413282_Name">
    <vt:lpwstr>Internal Use Only Medical and Scientific Affairs</vt:lpwstr>
  </property>
  <property fmtid="{D5CDD505-2E9C-101B-9397-08002B2CF9AE}" pid="6" name="MSIP_Label_b387e451-72c8-4fc0-985a-fb25e0413282_SiteId">
    <vt:lpwstr>4b4266a6-1368-41af-ad5a-59eb634f7ad8</vt:lpwstr>
  </property>
  <property fmtid="{D5CDD505-2E9C-101B-9397-08002B2CF9AE}" pid="7" name="MSIP_Label_b387e451-72c8-4fc0-985a-fb25e0413282_ActionId">
    <vt:lpwstr>fe211dc7-edf2-4d05-a33e-bd97cef96255</vt:lpwstr>
  </property>
  <property fmtid="{D5CDD505-2E9C-101B-9397-08002B2CF9AE}" pid="8" name="MSIP_Label_b387e451-72c8-4fc0-985a-fb25e0413282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Internal Use Only Medical and Scientific Affairs</vt:lpwstr>
  </property>
</Properties>
</file>